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>
        <p:scale>
          <a:sx n="100" d="100"/>
          <a:sy n="100" d="100"/>
        </p:scale>
        <p:origin x="5274" y="1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8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6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3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69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2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5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1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4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9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7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8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9D00A-1340-48CA-8486-4BD7F038E4B6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A90D3-A46D-4F69-A142-0813E2A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9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DC15A4F6-03C3-425E-AC61-907A9DE7781F}"/>
              </a:ext>
            </a:extLst>
          </p:cNvPr>
          <p:cNvGrpSpPr/>
          <p:nvPr/>
        </p:nvGrpSpPr>
        <p:grpSpPr>
          <a:xfrm>
            <a:off x="138410" y="314325"/>
            <a:ext cx="8867180" cy="886718"/>
            <a:chOff x="138410" y="0"/>
            <a:chExt cx="8867180" cy="88671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805D7FC-E726-4CEB-9EFA-F5CD29316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39718F8-E9E3-411A-B9A2-4A36F5693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7130742-9869-430A-8C61-535D8E19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CC1BB5E-1D7A-43EC-98B3-58A6D668C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8A5449C-2BE6-485F-BC94-11EB33E67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C118AEF-EB3B-4357-9FDE-790CFDFC8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773DD2A-CB10-4C35-9AE4-1A6419571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C400CFB-2AA0-4A26-91B5-1E233AFDA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4A8B079-D990-4CEE-9FE0-2C1317658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75069C1-F3C2-4751-A107-B68F3DE92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D70896-BA67-47BE-A359-FC40EA597040}"/>
              </a:ext>
            </a:extLst>
          </p:cNvPr>
          <p:cNvGrpSpPr/>
          <p:nvPr/>
        </p:nvGrpSpPr>
        <p:grpSpPr>
          <a:xfrm>
            <a:off x="138410" y="1201043"/>
            <a:ext cx="8867180" cy="886718"/>
            <a:chOff x="138410" y="0"/>
            <a:chExt cx="8867180" cy="88671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8C8D56F-8647-4040-956B-918403986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F3A5620-CBED-47C6-898C-D6337C57E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85C6586-AB60-4A96-98C7-FE2E55B24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856B16B-B2E7-4878-B47E-29726C790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55E6D65-065B-4080-83EF-C5A851AE1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0FCF482-0E09-4CA5-9917-67EA4573D9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B98A50B-E6AE-4460-8D0B-56306ADF7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02994E59-83AB-44C1-9C88-316E742BB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BBF800F-C107-47D1-A553-8A48A36D5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FAB0B19-9308-47F0-891F-51E552CA5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47D4464-0579-49F9-95F2-02E958B4F11C}"/>
              </a:ext>
            </a:extLst>
          </p:cNvPr>
          <p:cNvGrpSpPr/>
          <p:nvPr/>
        </p:nvGrpSpPr>
        <p:grpSpPr>
          <a:xfrm>
            <a:off x="121890" y="2087761"/>
            <a:ext cx="8867180" cy="886718"/>
            <a:chOff x="138410" y="0"/>
            <a:chExt cx="8867180" cy="88671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67B1EF9-D823-4F9A-8946-1639584BF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74EEE009-CFA4-4BBF-A280-E8FAA161F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F216CF07-0AA6-4373-8179-0164E3E97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2647C22-4F11-4CD9-85EA-63043FD6B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3E7E3BE-FB3E-49AC-96AB-12AFA8AD2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77086EFD-0B33-4ADC-AE2A-ABBE5565A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7CB3EF1-FFCE-405A-94A8-24470DC59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FA1EB831-D0CD-4349-B72E-51EBF2413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D9FE2626-AF51-461E-8675-C4A2BE1DA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5A9CD19-8C93-48F2-BDC6-D54EA0157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9209EA8-DB50-4104-AEDA-E3B105B874DF}"/>
              </a:ext>
            </a:extLst>
          </p:cNvPr>
          <p:cNvGrpSpPr/>
          <p:nvPr/>
        </p:nvGrpSpPr>
        <p:grpSpPr>
          <a:xfrm>
            <a:off x="121890" y="2974479"/>
            <a:ext cx="8867180" cy="886718"/>
            <a:chOff x="138410" y="0"/>
            <a:chExt cx="8867180" cy="886718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DB3ADBB-11D4-4092-8D4F-3AE4C554A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1676FDB6-13F9-4C76-B91F-9A9ED3DBB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052ECB5D-42F4-48F1-9570-D28F4B0CB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B41865ED-8F1F-4151-B684-E633AA38D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5E3108A5-C308-46AE-87F2-E9B9B81B6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B76F54BB-B541-4E67-BC51-662DA0A2A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8330EEDA-5445-4C3D-AD4A-848D01727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228EBD03-158C-4B0A-9431-C4C591A99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F31FF169-4E7C-43E4-9F11-82A41904E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6756A2F-7E80-4EC2-A93C-2639656A8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8C53ED5-F2AA-4601-A2E7-1E50BC1D0F12}"/>
              </a:ext>
            </a:extLst>
          </p:cNvPr>
          <p:cNvGrpSpPr/>
          <p:nvPr/>
        </p:nvGrpSpPr>
        <p:grpSpPr>
          <a:xfrm>
            <a:off x="121890" y="3861197"/>
            <a:ext cx="8867180" cy="886718"/>
            <a:chOff x="138410" y="0"/>
            <a:chExt cx="8867180" cy="886718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5BD2A625-7240-4339-8343-D64686B56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F33816CF-B7A0-454A-9ECD-9CC5DA440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544A09CB-1D5D-4CE9-8090-6D39D559C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CB11DB81-7488-41ED-9D60-BC2E4A1DE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5E11CEF3-C31A-49AF-9DE7-500F9EDE5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45C27E2D-B120-4B15-B81D-940D80FB0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F886DB6-674C-40BE-A241-3B9934715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C37B92BF-7B92-4633-85E1-0225FB0D4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752F9F46-5062-4082-943F-FD495F784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4F2E3C0E-1700-436D-8DA0-F267839B4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3105C2E-5254-4363-809B-C96DA7D970DB}"/>
              </a:ext>
            </a:extLst>
          </p:cNvPr>
          <p:cNvGrpSpPr/>
          <p:nvPr/>
        </p:nvGrpSpPr>
        <p:grpSpPr>
          <a:xfrm>
            <a:off x="121890" y="4747915"/>
            <a:ext cx="8867180" cy="886718"/>
            <a:chOff x="138410" y="0"/>
            <a:chExt cx="8867180" cy="886718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15CCE6F8-5053-488A-A3F6-A9DA54638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10EFFF0B-52A2-408E-A6AF-E7E7CF174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393D1DD7-A483-4F41-8C93-7ABD41D4E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6348A326-BFB9-41E8-A284-265CD5868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A1258C2F-68AD-40E8-BD81-820894CE8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AC7B7EF3-643C-41AF-ADE4-6F93A31D2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DFC08528-18CA-4FAF-BE47-C398302FC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5B9F98-0AC2-408D-A7F9-3BE70AE8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E732C2BA-AC2F-4DE8-AB1E-9782CFBA5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0BB007D4-28B1-4325-9CAA-DC28A73EB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EC91B5D-3F7B-4618-B32C-C627BA06E632}"/>
              </a:ext>
            </a:extLst>
          </p:cNvPr>
          <p:cNvGrpSpPr/>
          <p:nvPr/>
        </p:nvGrpSpPr>
        <p:grpSpPr>
          <a:xfrm>
            <a:off x="105370" y="5634633"/>
            <a:ext cx="8867180" cy="886718"/>
            <a:chOff x="138410" y="0"/>
            <a:chExt cx="8867180" cy="886718"/>
          </a:xfrm>
        </p:grpSpPr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4817B3BF-0493-4CE1-A4E1-878D6A674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" y="0"/>
              <a:ext cx="886718" cy="886718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7C357A62-812F-46EE-BA8D-544592D4A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128" y="0"/>
              <a:ext cx="886718" cy="886718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CBB34A7-E8BD-471C-A7F3-FE7FA131A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846" y="0"/>
              <a:ext cx="886718" cy="886718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D44ABA19-E190-46BF-8B35-81D76E206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564" y="0"/>
              <a:ext cx="886718" cy="886718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FE3E3B5F-F860-4E9D-9E4A-C05FDF59D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282" y="0"/>
              <a:ext cx="886718" cy="886718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D1FCABFC-F983-4DEC-B421-0B15B3480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0"/>
              <a:ext cx="886718" cy="886718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BA8B508B-7354-4F41-B59A-D58D9F428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8718" y="0"/>
              <a:ext cx="886718" cy="886718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5613FD55-C290-4990-B628-3F7124646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5436" y="0"/>
              <a:ext cx="886718" cy="886718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343A5A2A-B589-4DBA-BD88-19FC1AFD8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154" y="0"/>
              <a:ext cx="886718" cy="886718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1C2496D-F037-467C-B2C6-22E3080808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8872" y="0"/>
              <a:ext cx="886718" cy="8867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107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Folea, Rick</dc:creator>
  <cp:lastModifiedBy>Folea, Rick</cp:lastModifiedBy>
  <cp:revision>3</cp:revision>
  <cp:lastPrinted>2018-11-29T20:12:42Z</cp:lastPrinted>
  <dcterms:created xsi:type="dcterms:W3CDTF">2018-11-29T19:42:34Z</dcterms:created>
  <dcterms:modified xsi:type="dcterms:W3CDTF">2018-11-29T20:14:39Z</dcterms:modified>
</cp:coreProperties>
</file>